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2"/>
  </p:notesMasterIdLst>
  <p:sldIdLst>
    <p:sldId id="434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382" r:id="rId15"/>
    <p:sldId id="260" r:id="rId16"/>
    <p:sldId id="261" r:id="rId17"/>
    <p:sldId id="262" r:id="rId18"/>
    <p:sldId id="263" r:id="rId19"/>
    <p:sldId id="264" r:id="rId20"/>
    <p:sldId id="409" r:id="rId21"/>
    <p:sldId id="359" r:id="rId22"/>
    <p:sldId id="433" r:id="rId23"/>
    <p:sldId id="265" r:id="rId24"/>
    <p:sldId id="267" r:id="rId25"/>
    <p:sldId id="268" r:id="rId26"/>
    <p:sldId id="269" r:id="rId27"/>
    <p:sldId id="270" r:id="rId28"/>
    <p:sldId id="410" r:id="rId29"/>
    <p:sldId id="299" r:id="rId30"/>
    <p:sldId id="385" r:id="rId31"/>
    <p:sldId id="286" r:id="rId32"/>
    <p:sldId id="354" r:id="rId33"/>
    <p:sldId id="355" r:id="rId34"/>
    <p:sldId id="271" r:id="rId35"/>
    <p:sldId id="296" r:id="rId36"/>
    <p:sldId id="297" r:id="rId37"/>
    <p:sldId id="283" r:id="rId38"/>
    <p:sldId id="285" r:id="rId39"/>
    <p:sldId id="290" r:id="rId40"/>
    <p:sldId id="368" r:id="rId41"/>
    <p:sldId id="411" r:id="rId42"/>
    <p:sldId id="427" r:id="rId43"/>
    <p:sldId id="295" r:id="rId44"/>
    <p:sldId id="298" r:id="rId45"/>
    <p:sldId id="302" r:id="rId46"/>
    <p:sldId id="357" r:id="rId47"/>
    <p:sldId id="377" r:id="rId48"/>
    <p:sldId id="378" r:id="rId49"/>
    <p:sldId id="384" r:id="rId50"/>
    <p:sldId id="304" r:id="rId51"/>
    <p:sldId id="301" r:id="rId52"/>
    <p:sldId id="412" r:id="rId53"/>
    <p:sldId id="315" r:id="rId54"/>
    <p:sldId id="312" r:id="rId55"/>
    <p:sldId id="308" r:id="rId56"/>
    <p:sldId id="309" r:id="rId57"/>
    <p:sldId id="317" r:id="rId58"/>
    <p:sldId id="311" r:id="rId59"/>
    <p:sldId id="425" r:id="rId60"/>
    <p:sldId id="426" r:id="rId61"/>
    <p:sldId id="421" r:id="rId62"/>
    <p:sldId id="422" r:id="rId63"/>
    <p:sldId id="423" r:id="rId64"/>
    <p:sldId id="424" r:id="rId65"/>
    <p:sldId id="428" r:id="rId66"/>
    <p:sldId id="429" r:id="rId67"/>
    <p:sldId id="431" r:id="rId68"/>
    <p:sldId id="432" r:id="rId69"/>
    <p:sldId id="436" r:id="rId70"/>
    <p:sldId id="43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</a:t>
            </a:r>
            <a:r>
              <a:rPr lang="en-US" i="1" dirty="0" smtClean="0"/>
              <a:t>structured</a:t>
            </a:r>
            <a:r>
              <a:rPr lang="en-US" dirty="0" smtClean="0"/>
              <a:t> and </a:t>
            </a:r>
            <a:r>
              <a:rPr lang="en-US" i="1" dirty="0" smtClean="0"/>
              <a:t>organized</a:t>
            </a:r>
            <a:r>
              <a:rPr lang="en-US" dirty="0" smtClean="0"/>
              <a:t>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and 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</a:t>
            </a:r>
            <a:r>
              <a:rPr lang="en-US" i="1" dirty="0" smtClean="0">
                <a:solidFill>
                  <a:srgbClr val="999999"/>
                </a:solidFill>
                <a:latin typeface="Menlo" charset="0"/>
              </a:rPr>
              <a:t>lists</a:t>
            </a:r>
            <a:endParaRPr lang="en-US" dirty="0" smtClean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getting only a single value from a list we can get a range of values</a:t>
            </a:r>
          </a:p>
          <a:p>
            <a:r>
              <a:rPr lang="en-US" dirty="0" smtClean="0"/>
              <a:t>We use colons to specify the range like this L[start : end]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6778" y="3988475"/>
            <a:ext cx="985380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20 More 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"Facebook"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NYTimes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Ebay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"Netflix"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Youtube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amazon_to_ebay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front_to_facebook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nytimes_to_end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</a:t>
            </a:r>
          </a:p>
        </p:txBody>
      </p:sp>
    </p:spTree>
    <p:extLst>
      <p:ext uri="{BB962C8B-B14F-4D97-AF65-F5344CB8AC3E}">
        <p14:creationId xmlns:p14="http://schemas.microsoft.com/office/powerpoint/2010/main" val="8709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 smtClean="0">
                <a:solidFill>
                  <a:srgbClr val="F8F8F2"/>
                </a:solidFill>
                <a:latin typeface="Menlo" charset="0"/>
              </a:rPr>
              <a:t>address</a:t>
            </a:r>
            <a:r>
              <a:rPr lang="fi-FI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8619" y="2603500"/>
            <a:ext cx="1109805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"That's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are a set of instructions that we can reuse</a:t>
            </a:r>
          </a:p>
          <a:p>
            <a:r>
              <a:rPr lang="en-US" dirty="0" smtClean="0"/>
              <a:t>Instructions can edit data, print data, get data, or anything else out program can can do </a:t>
            </a:r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(usually) dependent 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global variable"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7: Jot this 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Reading and Writing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your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have been self-contained</a:t>
            </a:r>
          </a:p>
          <a:p>
            <a:r>
              <a:rPr lang="en-US" dirty="0" smtClean="0"/>
              <a:t>They work only with what we write in the code (or user input)</a:t>
            </a:r>
          </a:p>
          <a:p>
            <a:r>
              <a:rPr lang="en-US" dirty="0" smtClean="0"/>
              <a:t>To write programs we can actually use, they need to be able to interact with other files on your computer (and later with other computers and the world…)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6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5pm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lunch with your final project group</a:t>
            </a:r>
          </a:p>
          <a:p>
            <a:endParaRPr lang="en-US" dirty="0" smtClean="0"/>
          </a:p>
          <a:p>
            <a:r>
              <a:rPr lang="en-US" dirty="0" smtClean="0"/>
              <a:t>Topics</a:t>
            </a:r>
            <a:r>
              <a:rPr lang="en-US" dirty="0"/>
              <a:t>: </a:t>
            </a:r>
            <a:r>
              <a:rPr lang="en-US" dirty="0" smtClean="0"/>
              <a:t>Modules</a:t>
            </a:r>
            <a:r>
              <a:rPr lang="en-US" dirty="0"/>
              <a:t>, </a:t>
            </a:r>
            <a:r>
              <a:rPr lang="en-US" dirty="0" smtClean="0"/>
              <a:t>APIs, CSVs, Program Design and Philosophy, Data-a-Thon</a:t>
            </a:r>
          </a:p>
          <a:p>
            <a:endParaRPr lang="en-US" dirty="0" smtClean="0"/>
          </a:p>
          <a:p>
            <a:r>
              <a:rPr lang="en-US" dirty="0" smtClean="0"/>
              <a:t>Brief HW: Read over the </a:t>
            </a:r>
            <a:r>
              <a:rPr lang="en-US" dirty="0" err="1" smtClean="0"/>
              <a:t>code_snippets.py</a:t>
            </a:r>
            <a:r>
              <a:rPr lang="en-US" dirty="0" smtClean="0"/>
              <a:t> file on the website. Make sure you understand every line and what it’s doing (the ones we covered). Take note of what’s confusing and we’ll review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19847</TotalTime>
  <Words>3092</Words>
  <Application>Microsoft Macintosh PowerPoint</Application>
  <PresentationFormat>Widescreen</PresentationFormat>
  <Paragraphs>641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Century Gothic</vt:lpstr>
      <vt:lpstr>Menlo</vt:lpstr>
      <vt:lpstr>Wingdings 3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Sublists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Functions?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Lesson 7: Jot this down</vt:lpstr>
      <vt:lpstr>Files on your computer</vt:lpstr>
      <vt:lpstr>Reading Files</vt:lpstr>
      <vt:lpstr>Writing Files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181</cp:revision>
  <dcterms:created xsi:type="dcterms:W3CDTF">2017-08-07T17:58:10Z</dcterms:created>
  <dcterms:modified xsi:type="dcterms:W3CDTF">2017-11-11T18:37:33Z</dcterms:modified>
</cp:coreProperties>
</file>